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50" r:id="rId8"/>
    <p:sldId id="1146" r:id="rId9"/>
    <p:sldId id="1147" r:id="rId10"/>
    <p:sldId id="1151" r:id="rId11"/>
    <p:sldId id="1148" r:id="rId12"/>
    <p:sldId id="115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comes back, the little girl says, “Mum, I found a little shoot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嫩芽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Mum says, “Oh, it is a little pea shoot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feel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feel much better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sun, I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comfortable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soon be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Mum says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hope my daughter will grow up as this little pea shoot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999288" algn="l"/>
                <a:tab pos="96837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951288" algn="l"/>
                <a:tab pos="6999288" algn="l"/>
                <a:tab pos="96837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951288" algn="l"/>
                <a:tab pos="6999288" algn="l"/>
                <a:tab pos="96837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951288" algn="l"/>
                <a:tab pos="6999288" algn="l"/>
                <a:tab pos="96837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angrily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</a:p>
        </p:txBody>
      </p:sp>
      <p:sp>
        <p:nvSpPr>
          <p:cNvPr id="3" name="矩形 2"/>
          <p:cNvSpPr/>
          <p:nvPr/>
        </p:nvSpPr>
        <p:spPr>
          <a:xfrm>
            <a:off x="873791" y="30337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考查形容词辨析。句意：在阳光下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我感到温暖舒适。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热的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warm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3791" y="47000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515719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考查副词辨析。句意：母亲开心地说：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我希望女儿像豌豆苗一样茁壮成长。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5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the little girl lies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pea plant, talks with it and sings songs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pea plant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by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by little the girl also gets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God for sending her the beautiful angel—the pea flower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2376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2376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23766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2376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jogs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9793" y="25121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考查介词辨析。句意：自那以后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小女孩每天躺在小豌豆苗旁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与它交流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为它唱歌。故选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8610" y="41651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考查动词辨析。句意：豌豆苗一天天长大。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plant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the little girl lies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pea plant, talks with it and sings songs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pea plant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by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by little the girl also gets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God for sending her the beautiful angel—the pea flower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542088" algn="l"/>
                <a:tab pos="92376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serves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leaves</a:t>
            </a:r>
          </a:p>
        </p:txBody>
      </p:sp>
      <p:sp>
        <p:nvSpPr>
          <p:cNvPr id="3" name="矩形 2"/>
          <p:cNvSpPr/>
          <p:nvPr/>
        </p:nvSpPr>
        <p:spPr>
          <a:xfrm>
            <a:off x="873791" y="3140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考查动词辨析。句意：她感谢上帝送来豌豆花这个美丽的天使。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serve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50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主要讲述了一个小男孩将五颗豌豆射向不同的地方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第五颗落入花盆中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发芽后给生病的女孩带来希望和快乐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最终女孩康复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感谢豌豆带来奇迹的故事。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832071"/>
            <a:ext cx="10602683" cy="1193608"/>
          </a:xfrm>
          <a:prstGeom prst="rect">
            <a:avLst/>
          </a:prstGeom>
        </p:spPr>
      </p:pic>
      <p:pic>
        <p:nvPicPr>
          <p:cNvPr id="4" name="语篇导航-DA.eps" descr="id:21474869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75998"/>
            <a:ext cx="1473835" cy="36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five peas in a bean pod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boy picks it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opens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feeds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lends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relaxes</a:t>
            </a:r>
          </a:p>
        </p:txBody>
      </p:sp>
      <p:pic>
        <p:nvPicPr>
          <p:cNvPr id="3" name="ef05.jpg" descr="id:21475006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95606" y="1844824"/>
            <a:ext cx="1123950" cy="11563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24003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考查动词辨析。句意：小男孩摘下豆荚并剥开它。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open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喂养；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lend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relax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使放松。故选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small boy puts the first one into an air gun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“Ping,”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flies to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second one is shot out to the sun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5286375" algn="l"/>
                <a:tab pos="72675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girl</a:t>
            </a:r>
          </a:p>
        </p:txBody>
      </p:sp>
      <p:sp>
        <p:nvSpPr>
          <p:cNvPr id="3" name="矩形 2"/>
          <p:cNvSpPr/>
          <p:nvPr/>
        </p:nvSpPr>
        <p:spPr>
          <a:xfrm>
            <a:off x="850345" y="30321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考查名词辨析。句意：第一颗豌豆飞向天空。根据上文的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611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third one and the fourth one are afraid to be put into the air gun, so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7625" algn="l"/>
                <a:tab pos="5826125" algn="l"/>
                <a:tab pos="81597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 away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pick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hang out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</a:t>
            </a:r>
          </a:p>
        </p:txBody>
      </p:sp>
      <p:sp>
        <p:nvSpPr>
          <p:cNvPr id="3" name="矩形 2"/>
          <p:cNvSpPr/>
          <p:nvPr/>
        </p:nvSpPr>
        <p:spPr>
          <a:xfrm>
            <a:off x="852015" y="2424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考查动词短语辨析。句意：第三、四颗豌豆害怕被放进气枪中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于是它们逃走了。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 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逃走；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pick up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hang out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 out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small boy asks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where to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says, “I want to go to a place where I can make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small boy pulls the trigger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扣动扳机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pea flies into a flower 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owner of the flower pot is poor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mother has a sick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5645150" algn="l"/>
                <a:tab pos="842962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5645150" algn="l"/>
                <a:tab pos="842962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5645150" algn="l"/>
                <a:tab pos="8429625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4088" algn="l"/>
                <a:tab pos="5645150" algn="l"/>
                <a:tab pos="84296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5121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考查序数词的用法。句意：小男孩询问第五颗豌豆要去哪里。前面已经提到了四颗了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接着是第五颗。故选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9702" y="415149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6414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考查代词辨析。句意：我想去一个能让其他人快乐的地方。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another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另外一个；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others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other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两者当中的另外一个；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others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其余的（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表示在一个范围内的其他全部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6485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small boy asks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where to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says, “I want to go to a place where I can make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small boy pulls the trigger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扣动扳机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pea flies into a flower 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owner of the flower pot is poor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mother has a sick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494088" algn="l"/>
                <a:tab pos="5645150" algn="l"/>
                <a:tab pos="84296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sister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daughter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brother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husband</a:t>
            </a:r>
          </a:p>
        </p:txBody>
      </p:sp>
      <p:sp>
        <p:nvSpPr>
          <p:cNvPr id="3" name="矩形 2"/>
          <p:cNvSpPr/>
          <p:nvPr/>
        </p:nvSpPr>
        <p:spPr>
          <a:xfrm>
            <a:off x="863738" y="32866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考查名词辨析。句意：母亲有个生病的女儿。根据下文的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little girl”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有一个女儿。故选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581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Mum goes out to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lies by the flower pot in the sun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pea sprouts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if to say, “You will get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635750" algn="l"/>
                <a:tab pos="90614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587750" algn="l"/>
                <a:tab pos="6635750" algn="l"/>
                <a:tab pos="90614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587750" algn="l"/>
                <a:tab pos="6635750" algn="l"/>
                <a:tab pos="90614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587750" algn="l"/>
                <a:tab pos="6635750" algn="l"/>
                <a:tab pos="90614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nice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fatter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better</a:t>
            </a:r>
          </a:p>
        </p:txBody>
      </p:sp>
      <p:sp>
        <p:nvSpPr>
          <p:cNvPr id="4" name="矩形 3"/>
          <p:cNvSpPr/>
          <p:nvPr/>
        </p:nvSpPr>
        <p:spPr>
          <a:xfrm>
            <a:off x="838622" y="19419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24928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考查名词辨析。句意：小女孩躺在花盆旁晒太阳。根据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little girl”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是小女孩躺在花盆旁。故选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0630" y="35994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40755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考查形容词及比较级用法。句意：豌豆发芽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仿佛在说：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你会康复。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better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此处强调比较。故选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comes back, the little girl says, “Mum, I found a little shoot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嫩芽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Mum says, “Oh, it is a little pea shoot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feel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“I feel much better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sun, I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comfortable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soon be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Mum says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hope my daughter will grow up as this little pea shoot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999288" algn="l"/>
                <a:tab pos="96837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999288" algn="l"/>
                <a:tab pos="96837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999288" algn="l"/>
                <a:tab pos="96837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999288" algn="l"/>
                <a:tab pos="96837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5514" y="30325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4860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考查连词辨析。句意：当母亲回来时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小女孩说：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我发现了小嫩芽。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根据上下文的逻辑关系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867" y="4701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51571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考查疑问词辨析。句意：你今天感觉怎么样了？母亲询问女孩的身体状况用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744</Words>
  <Application>Microsoft Office PowerPoint</Application>
  <PresentationFormat>自定义</PresentationFormat>
  <Paragraphs>68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2025-09-17T16:10:25Z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